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1" userDrawn="1">
          <p15:clr>
            <a:srgbClr val="A4A3A4"/>
          </p15:clr>
        </p15:guide>
        <p15:guide id="2" pos="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88" autoAdjust="0"/>
  </p:normalViewPr>
  <p:slideViewPr>
    <p:cSldViewPr snapToGrid="0" showGuides="1">
      <p:cViewPr varScale="1">
        <p:scale>
          <a:sx n="85" d="100"/>
          <a:sy n="85" d="100"/>
        </p:scale>
        <p:origin x="518" y="67"/>
      </p:cViewPr>
      <p:guideLst>
        <p:guide orient="horz" pos="2591"/>
        <p:guide pos="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FF188-C0F4-425C-9EC7-2E85BFD151F1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618BC-FC84-483E-8D8A-D98037FB837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7349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618BC-FC84-483E-8D8A-D98037FB8375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2033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2072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8039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3099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140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4625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5812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3879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2566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3732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37328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57781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3D848-0653-403D-80F4-4425E16D74D5}" type="datetimeFigureOut">
              <a:rPr lang="nl-BE" smtClean="0"/>
              <a:t>24/09/2018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1C0B3-FDB8-4D2F-954B-4394D3CC4042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5019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hthoek 37"/>
          <p:cNvSpPr/>
          <p:nvPr/>
        </p:nvSpPr>
        <p:spPr>
          <a:xfrm>
            <a:off x="112866" y="-4355"/>
            <a:ext cx="12191999" cy="685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405"/>
          </a:p>
        </p:txBody>
      </p:sp>
      <p:sp>
        <p:nvSpPr>
          <p:cNvPr id="37" name="Rechthoek 36"/>
          <p:cNvSpPr/>
          <p:nvPr/>
        </p:nvSpPr>
        <p:spPr>
          <a:xfrm>
            <a:off x="677396" y="58170"/>
            <a:ext cx="9930671" cy="66946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405"/>
          </a:p>
        </p:txBody>
      </p:sp>
      <p:sp>
        <p:nvSpPr>
          <p:cNvPr id="10" name="Rechthoek 9"/>
          <p:cNvSpPr/>
          <p:nvPr/>
        </p:nvSpPr>
        <p:spPr>
          <a:xfrm>
            <a:off x="821139" y="141382"/>
            <a:ext cx="8760497" cy="65281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405"/>
          </a:p>
        </p:txBody>
      </p:sp>
      <p:sp>
        <p:nvSpPr>
          <p:cNvPr id="5" name="Rechthoek 4"/>
          <p:cNvSpPr/>
          <p:nvPr/>
        </p:nvSpPr>
        <p:spPr>
          <a:xfrm>
            <a:off x="112866" y="80839"/>
            <a:ext cx="295835" cy="131208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dirty="0" smtClean="0">
                <a:solidFill>
                  <a:srgbClr val="FFFF00"/>
                </a:solidFill>
              </a:rPr>
              <a:t>R</a:t>
            </a:r>
          </a:p>
          <a:p>
            <a:r>
              <a:rPr lang="nl-BE" dirty="0" smtClean="0">
                <a:solidFill>
                  <a:srgbClr val="FF0000"/>
                </a:solidFill>
              </a:rPr>
              <a:t>A</a:t>
            </a:r>
          </a:p>
          <a:p>
            <a:r>
              <a:rPr lang="nl-BE" dirty="0" smtClean="0">
                <a:solidFill>
                  <a:srgbClr val="0000FF"/>
                </a:solidFill>
              </a:rPr>
              <a:t>C</a:t>
            </a:r>
          </a:p>
          <a:p>
            <a:r>
              <a:rPr lang="nl-BE" dirty="0" smtClean="0">
                <a:solidFill>
                  <a:srgbClr val="FF33CC"/>
                </a:solidFill>
              </a:rPr>
              <a:t>I</a:t>
            </a:r>
            <a:endParaRPr lang="nl-BE" dirty="0">
              <a:solidFill>
                <a:srgbClr val="FF33CC"/>
              </a:solidFill>
            </a:endParaRPr>
          </a:p>
        </p:txBody>
      </p:sp>
      <p:sp>
        <p:nvSpPr>
          <p:cNvPr id="12" name="Afgeronde rechthoek 11"/>
          <p:cNvSpPr/>
          <p:nvPr/>
        </p:nvSpPr>
        <p:spPr>
          <a:xfrm>
            <a:off x="873411" y="251598"/>
            <a:ext cx="8665156" cy="52321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2000" b="1" dirty="0" smtClean="0"/>
              <a:t>            Vrij CLB Zuid-Oost-Vlaanderen</a:t>
            </a:r>
            <a:endParaRPr lang="nl-NL" sz="2000" b="1" dirty="0"/>
          </a:p>
        </p:txBody>
      </p:sp>
      <p:sp>
        <p:nvSpPr>
          <p:cNvPr id="13" name="Rechthoek 12"/>
          <p:cNvSpPr/>
          <p:nvPr/>
        </p:nvSpPr>
        <p:spPr>
          <a:xfrm>
            <a:off x="4097563" y="683888"/>
            <a:ext cx="2939543" cy="56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BE" sz="1600" dirty="0">
                <a:solidFill>
                  <a:schemeClr val="tx1"/>
                </a:solidFill>
              </a:rPr>
              <a:t>Algemene </a:t>
            </a:r>
            <a:r>
              <a:rPr lang="nl-BE" sz="1600" dirty="0" smtClean="0">
                <a:solidFill>
                  <a:schemeClr val="tx1"/>
                </a:solidFill>
              </a:rPr>
              <a:t>Vergadering ZOV</a:t>
            </a:r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4491049" y="1141745"/>
            <a:ext cx="2152572" cy="5139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BE" sz="1600" dirty="0">
                <a:solidFill>
                  <a:schemeClr val="tx1"/>
                </a:solidFill>
              </a:rPr>
              <a:t>Raad van </a:t>
            </a:r>
            <a:r>
              <a:rPr lang="nl-BE" sz="1600" dirty="0" smtClean="0">
                <a:solidFill>
                  <a:schemeClr val="tx1"/>
                </a:solidFill>
              </a:rPr>
              <a:t>Bestuur ZOV</a:t>
            </a:r>
            <a:endParaRPr lang="nl-NL" sz="1600" dirty="0">
              <a:solidFill>
                <a:schemeClr val="tx1"/>
              </a:solidFill>
            </a:endParaRPr>
          </a:p>
        </p:txBody>
      </p:sp>
      <p:sp>
        <p:nvSpPr>
          <p:cNvPr id="20" name="Afgeronde rechthoek 19"/>
          <p:cNvSpPr/>
          <p:nvPr/>
        </p:nvSpPr>
        <p:spPr>
          <a:xfrm>
            <a:off x="4697350" y="3424645"/>
            <a:ext cx="1721224" cy="1008957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600" dirty="0" smtClean="0"/>
              <a:t>DIRECTIETEAM</a:t>
            </a:r>
            <a:endParaRPr lang="nl-NL" sz="1600" dirty="0"/>
          </a:p>
        </p:txBody>
      </p:sp>
      <p:sp>
        <p:nvSpPr>
          <p:cNvPr id="23" name="Afgeronde rechthoek 22"/>
          <p:cNvSpPr/>
          <p:nvPr/>
        </p:nvSpPr>
        <p:spPr>
          <a:xfrm>
            <a:off x="3968501" y="2310579"/>
            <a:ext cx="1351044" cy="776539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600" dirty="0" smtClean="0"/>
              <a:t>Beleids-</a:t>
            </a:r>
          </a:p>
          <a:p>
            <a:pPr algn="ctr"/>
            <a:r>
              <a:rPr lang="nl-NL" sz="1600" dirty="0" err="1" smtClean="0"/>
              <a:t>onder-steuning</a:t>
            </a:r>
            <a:endParaRPr lang="nl-NL" sz="1600" dirty="0"/>
          </a:p>
        </p:txBody>
      </p:sp>
      <p:sp>
        <p:nvSpPr>
          <p:cNvPr id="24" name="Afgeronde rechthoek 23"/>
          <p:cNvSpPr/>
          <p:nvPr/>
        </p:nvSpPr>
        <p:spPr>
          <a:xfrm>
            <a:off x="4286008" y="4802370"/>
            <a:ext cx="2551766" cy="602061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600" dirty="0"/>
              <a:t>O</a:t>
            </a:r>
            <a:r>
              <a:rPr lang="nl-NL" sz="1600" dirty="0" smtClean="0"/>
              <a:t>nthaal &amp; </a:t>
            </a:r>
          </a:p>
          <a:p>
            <a:pPr algn="ctr"/>
            <a:r>
              <a:rPr lang="nl-NL" sz="1600" dirty="0"/>
              <a:t>A</a:t>
            </a:r>
            <a:r>
              <a:rPr lang="nl-NL" sz="1600" dirty="0" smtClean="0"/>
              <a:t>dministratie</a:t>
            </a:r>
            <a:endParaRPr lang="nl-NL" sz="1600" dirty="0"/>
          </a:p>
        </p:txBody>
      </p:sp>
      <p:sp>
        <p:nvSpPr>
          <p:cNvPr id="19" name="Afgeronde rechthoek 18"/>
          <p:cNvSpPr/>
          <p:nvPr/>
        </p:nvSpPr>
        <p:spPr>
          <a:xfrm>
            <a:off x="4821063" y="3176690"/>
            <a:ext cx="1469611" cy="700913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600" dirty="0" smtClean="0"/>
              <a:t>DIRECTIE</a:t>
            </a:r>
            <a:endParaRPr lang="nl-NL" sz="1600" dirty="0"/>
          </a:p>
        </p:txBody>
      </p:sp>
      <p:sp>
        <p:nvSpPr>
          <p:cNvPr id="26" name="Afgeronde rechthoek 25"/>
          <p:cNvSpPr/>
          <p:nvPr/>
        </p:nvSpPr>
        <p:spPr>
          <a:xfrm>
            <a:off x="6330724" y="2849696"/>
            <a:ext cx="763725" cy="363096"/>
          </a:xfrm>
          <a:prstGeom prst="roundRect">
            <a:avLst/>
          </a:prstGeom>
          <a:solidFill>
            <a:srgbClr val="FFFF66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CPBW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27" name="Afgeronde rechthoek 26"/>
          <p:cNvSpPr/>
          <p:nvPr/>
        </p:nvSpPr>
        <p:spPr>
          <a:xfrm>
            <a:off x="5902039" y="2136783"/>
            <a:ext cx="763725" cy="363096"/>
          </a:xfrm>
          <a:prstGeom prst="roundRect">
            <a:avLst/>
          </a:prstGeom>
          <a:solidFill>
            <a:srgbClr val="FFFF66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LOC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29" name="Afgeronde rechthoek 28"/>
          <p:cNvSpPr/>
          <p:nvPr/>
        </p:nvSpPr>
        <p:spPr>
          <a:xfrm rot="16200000">
            <a:off x="8554215" y="3199813"/>
            <a:ext cx="6694611" cy="45666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2000" dirty="0" smtClean="0"/>
              <a:t>Vrij CLB Netwerk</a:t>
            </a:r>
            <a:endParaRPr lang="nl-NL" sz="1400" dirty="0"/>
          </a:p>
        </p:txBody>
      </p:sp>
      <p:sp>
        <p:nvSpPr>
          <p:cNvPr id="30" name="Afgeronde rechthoek 29"/>
          <p:cNvSpPr/>
          <p:nvPr/>
        </p:nvSpPr>
        <p:spPr>
          <a:xfrm rot="16200000">
            <a:off x="10488715" y="1903066"/>
            <a:ext cx="1909524" cy="591302"/>
          </a:xfrm>
          <a:prstGeom prst="roundRect">
            <a:avLst/>
          </a:prstGeom>
          <a:solidFill>
            <a:srgbClr val="FFFF66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dirty="0">
                <a:solidFill>
                  <a:schemeClr val="tx1"/>
                </a:solidFill>
              </a:rPr>
              <a:t>TBE Vrij CLB Netwerk</a:t>
            </a:r>
          </a:p>
        </p:txBody>
      </p:sp>
      <p:sp>
        <p:nvSpPr>
          <p:cNvPr id="31" name="Afgeronde rechthoek 30"/>
          <p:cNvSpPr/>
          <p:nvPr/>
        </p:nvSpPr>
        <p:spPr>
          <a:xfrm rot="16200000">
            <a:off x="10351241" y="4056195"/>
            <a:ext cx="2215978" cy="607392"/>
          </a:xfrm>
          <a:prstGeom prst="roundRect">
            <a:avLst/>
          </a:prstGeom>
          <a:solidFill>
            <a:schemeClr val="accent2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600" dirty="0" smtClean="0"/>
              <a:t>Directiecomité </a:t>
            </a:r>
          </a:p>
          <a:p>
            <a:pPr algn="ctr"/>
            <a:r>
              <a:rPr lang="nl-NL" sz="1600" dirty="0" smtClean="0"/>
              <a:t>Vrij CLB Netwerk</a:t>
            </a:r>
            <a:endParaRPr lang="nl-NL" sz="1600" dirty="0"/>
          </a:p>
        </p:txBody>
      </p:sp>
      <p:cxnSp>
        <p:nvCxnSpPr>
          <p:cNvPr id="33" name="Rechte verbindingslijn met pijl 32"/>
          <p:cNvCxnSpPr>
            <a:stCxn id="19" idx="0"/>
            <a:endCxn id="14" idx="2"/>
          </p:cNvCxnSpPr>
          <p:nvPr/>
        </p:nvCxnSpPr>
        <p:spPr>
          <a:xfrm flipV="1">
            <a:off x="5555869" y="1655707"/>
            <a:ext cx="11466" cy="152098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fgeronde rechthoek 38"/>
          <p:cNvSpPr/>
          <p:nvPr/>
        </p:nvSpPr>
        <p:spPr>
          <a:xfrm rot="16200000">
            <a:off x="7024821" y="3200999"/>
            <a:ext cx="6530560" cy="45666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2000" dirty="0" smtClean="0"/>
              <a:t>Vrij CLB Oost-Vlaanderen</a:t>
            </a:r>
            <a:endParaRPr lang="nl-NL" sz="1400" dirty="0"/>
          </a:p>
        </p:txBody>
      </p:sp>
      <p:cxnSp>
        <p:nvCxnSpPr>
          <p:cNvPr id="40" name="Rechte verbindingslijn met pijl 39"/>
          <p:cNvCxnSpPr/>
          <p:nvPr/>
        </p:nvCxnSpPr>
        <p:spPr>
          <a:xfrm flipV="1">
            <a:off x="7094449" y="3087071"/>
            <a:ext cx="4053377" cy="2541"/>
          </a:xfrm>
          <a:prstGeom prst="straightConnector1">
            <a:avLst/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>
            <a:endCxn id="26" idx="1"/>
          </p:cNvCxnSpPr>
          <p:nvPr/>
        </p:nvCxnSpPr>
        <p:spPr>
          <a:xfrm flipV="1">
            <a:off x="5538154" y="3031244"/>
            <a:ext cx="792570" cy="241"/>
          </a:xfrm>
          <a:prstGeom prst="line">
            <a:avLst/>
          </a:prstGeom>
          <a:ln w="1905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50"/>
          <p:cNvCxnSpPr>
            <a:endCxn id="27" idx="1"/>
          </p:cNvCxnSpPr>
          <p:nvPr/>
        </p:nvCxnSpPr>
        <p:spPr>
          <a:xfrm>
            <a:off x="5579323" y="2318331"/>
            <a:ext cx="322716" cy="0"/>
          </a:xfrm>
          <a:prstGeom prst="line">
            <a:avLst/>
          </a:prstGeom>
          <a:ln w="1905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/>
          <p:cNvCxnSpPr/>
          <p:nvPr/>
        </p:nvCxnSpPr>
        <p:spPr>
          <a:xfrm flipH="1" flipV="1">
            <a:off x="6416113" y="3545987"/>
            <a:ext cx="1241117" cy="7379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6"/>
          <p:cNvCxnSpPr/>
          <p:nvPr/>
        </p:nvCxnSpPr>
        <p:spPr>
          <a:xfrm flipH="1" flipV="1">
            <a:off x="6416114" y="4120460"/>
            <a:ext cx="878231" cy="6279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echte verbindingslijn 68"/>
          <p:cNvCxnSpPr/>
          <p:nvPr/>
        </p:nvCxnSpPr>
        <p:spPr>
          <a:xfrm>
            <a:off x="3334263" y="3545986"/>
            <a:ext cx="1358900" cy="0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Rechte verbindingslijn 69"/>
          <p:cNvCxnSpPr/>
          <p:nvPr/>
        </p:nvCxnSpPr>
        <p:spPr>
          <a:xfrm flipV="1">
            <a:off x="3605360" y="4112861"/>
            <a:ext cx="1085938" cy="7008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echte verbindingslijn 85"/>
          <p:cNvCxnSpPr/>
          <p:nvPr/>
        </p:nvCxnSpPr>
        <p:spPr>
          <a:xfrm flipH="1" flipV="1">
            <a:off x="3329438" y="2982052"/>
            <a:ext cx="4825" cy="56393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86"/>
          <p:cNvCxnSpPr/>
          <p:nvPr/>
        </p:nvCxnSpPr>
        <p:spPr>
          <a:xfrm flipH="1" flipV="1">
            <a:off x="7644931" y="3002881"/>
            <a:ext cx="3598" cy="54674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Rechte verbindingslijn 87"/>
          <p:cNvCxnSpPr/>
          <p:nvPr/>
        </p:nvCxnSpPr>
        <p:spPr>
          <a:xfrm flipV="1">
            <a:off x="4109552" y="4280171"/>
            <a:ext cx="0" cy="13026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echte verbindingslijn 89"/>
          <p:cNvCxnSpPr/>
          <p:nvPr/>
        </p:nvCxnSpPr>
        <p:spPr>
          <a:xfrm flipV="1">
            <a:off x="6955568" y="4280171"/>
            <a:ext cx="0" cy="13026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90"/>
          <p:cNvCxnSpPr/>
          <p:nvPr/>
        </p:nvCxnSpPr>
        <p:spPr>
          <a:xfrm flipH="1">
            <a:off x="6418574" y="4280170"/>
            <a:ext cx="536994" cy="0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/>
          <p:nvPr/>
        </p:nvCxnSpPr>
        <p:spPr>
          <a:xfrm>
            <a:off x="4109552" y="4280170"/>
            <a:ext cx="581746" cy="0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chte verbindingslijn met pijl 99"/>
          <p:cNvCxnSpPr/>
          <p:nvPr/>
        </p:nvCxnSpPr>
        <p:spPr>
          <a:xfrm>
            <a:off x="6287523" y="3342500"/>
            <a:ext cx="4868011" cy="3947"/>
          </a:xfrm>
          <a:prstGeom prst="straightConnector1">
            <a:avLst/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echte verbindingslijn 102"/>
          <p:cNvCxnSpPr/>
          <p:nvPr/>
        </p:nvCxnSpPr>
        <p:spPr>
          <a:xfrm flipV="1">
            <a:off x="4656056" y="3316559"/>
            <a:ext cx="165007" cy="11640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104"/>
          <p:cNvCxnSpPr/>
          <p:nvPr/>
        </p:nvCxnSpPr>
        <p:spPr>
          <a:xfrm flipV="1">
            <a:off x="4656056" y="3097384"/>
            <a:ext cx="0" cy="2308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106"/>
          <p:cNvCxnSpPr/>
          <p:nvPr/>
        </p:nvCxnSpPr>
        <p:spPr>
          <a:xfrm>
            <a:off x="1278954" y="3661833"/>
            <a:ext cx="3412344" cy="13446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met pijl 94"/>
          <p:cNvCxnSpPr/>
          <p:nvPr/>
        </p:nvCxnSpPr>
        <p:spPr>
          <a:xfrm flipV="1">
            <a:off x="5567335" y="3743987"/>
            <a:ext cx="0" cy="37588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Rechte verbindingslijn met pijl 109"/>
          <p:cNvCxnSpPr>
            <a:stCxn id="24" idx="0"/>
          </p:cNvCxnSpPr>
          <p:nvPr/>
        </p:nvCxnSpPr>
        <p:spPr>
          <a:xfrm flipH="1" flipV="1">
            <a:off x="5557962" y="4433602"/>
            <a:ext cx="3929" cy="3687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echte verbindingslijn 78"/>
          <p:cNvCxnSpPr/>
          <p:nvPr/>
        </p:nvCxnSpPr>
        <p:spPr>
          <a:xfrm>
            <a:off x="1277856" y="3752850"/>
            <a:ext cx="3413442" cy="0"/>
          </a:xfrm>
          <a:prstGeom prst="line">
            <a:avLst/>
          </a:prstGeom>
          <a:ln w="1905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chte verbindingslijn 79"/>
          <p:cNvCxnSpPr>
            <a:stCxn id="25" idx="3"/>
          </p:cNvCxnSpPr>
          <p:nvPr/>
        </p:nvCxnSpPr>
        <p:spPr>
          <a:xfrm flipV="1">
            <a:off x="1283115" y="3751656"/>
            <a:ext cx="0" cy="7104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chte verbindingslijn 93"/>
          <p:cNvCxnSpPr/>
          <p:nvPr/>
        </p:nvCxnSpPr>
        <p:spPr>
          <a:xfrm flipH="1" flipV="1">
            <a:off x="1288098" y="3560974"/>
            <a:ext cx="1" cy="10589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al 1"/>
          <p:cNvSpPr/>
          <p:nvPr/>
        </p:nvSpPr>
        <p:spPr>
          <a:xfrm>
            <a:off x="2461736" y="1834138"/>
            <a:ext cx="5911859" cy="4353995"/>
          </a:xfrm>
          <a:prstGeom prst="ellipse">
            <a:avLst/>
          </a:prstGeom>
          <a:noFill/>
          <a:ln w="222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2" name="Afgeronde rechthoek 21"/>
          <p:cNvSpPr/>
          <p:nvPr/>
        </p:nvSpPr>
        <p:spPr>
          <a:xfrm>
            <a:off x="6069595" y="5582863"/>
            <a:ext cx="2304000" cy="824606"/>
          </a:xfrm>
          <a:prstGeom prst="roundRect">
            <a:avLst/>
          </a:prstGeom>
          <a:solidFill>
            <a:srgbClr val="0070C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EQUIPE </a:t>
            </a:r>
          </a:p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INFORMATIEVERSTREKKING</a:t>
            </a:r>
            <a:endParaRPr lang="nl-NL" sz="1400" b="1" dirty="0">
              <a:solidFill>
                <a:schemeClr val="tx1"/>
              </a:solidFill>
            </a:endParaRPr>
          </a:p>
        </p:txBody>
      </p:sp>
      <p:sp>
        <p:nvSpPr>
          <p:cNvPr id="16" name="Afgeronde rechthoek 15"/>
          <p:cNvSpPr>
            <a:spLocks noChangeAspect="1"/>
          </p:cNvSpPr>
          <p:nvPr/>
        </p:nvSpPr>
        <p:spPr>
          <a:xfrm>
            <a:off x="7290597" y="1960607"/>
            <a:ext cx="1499080" cy="1044000"/>
          </a:xfrm>
          <a:prstGeom prst="roundRect">
            <a:avLst/>
          </a:prstGeom>
          <a:solidFill>
            <a:schemeClr val="accent4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ONTHAALTEAM</a:t>
            </a:r>
            <a:r>
              <a:rPr lang="nl-NL" sz="1400" dirty="0" smtClean="0">
                <a:solidFill>
                  <a:schemeClr val="tx1"/>
                </a:solidFill>
              </a:rPr>
              <a:t> Zottegem-Brakel</a:t>
            </a:r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7" name="Afgeronde rechthoek 16"/>
          <p:cNvSpPr>
            <a:spLocks noChangeAspect="1"/>
          </p:cNvSpPr>
          <p:nvPr/>
        </p:nvSpPr>
        <p:spPr>
          <a:xfrm>
            <a:off x="2110414" y="3905744"/>
            <a:ext cx="1499080" cy="1044000"/>
          </a:xfrm>
          <a:prstGeom prst="roundRect">
            <a:avLst/>
          </a:prstGeom>
          <a:solidFill>
            <a:srgbClr val="00B05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smtClean="0">
                <a:solidFill>
                  <a:schemeClr val="tx1"/>
                </a:solidFill>
              </a:rPr>
              <a:t>TRAJECTTEAM</a:t>
            </a:r>
            <a:r>
              <a:rPr lang="nl-NL" sz="1400" smtClean="0">
                <a:solidFill>
                  <a:schemeClr val="tx1"/>
                </a:solidFill>
              </a:rPr>
              <a:t> </a:t>
            </a:r>
            <a:r>
              <a:rPr lang="nl-NL" sz="1400" smtClean="0">
                <a:solidFill>
                  <a:schemeClr val="tx1"/>
                </a:solidFill>
              </a:rPr>
              <a:t>Oudenaarde-Ronse</a:t>
            </a:r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8" name="Afgeronde rechthoek 17"/>
          <p:cNvSpPr>
            <a:spLocks noChangeAspect="1"/>
          </p:cNvSpPr>
          <p:nvPr/>
        </p:nvSpPr>
        <p:spPr>
          <a:xfrm>
            <a:off x="7294345" y="3905744"/>
            <a:ext cx="1499080" cy="1044000"/>
          </a:xfrm>
          <a:prstGeom prst="roundRect">
            <a:avLst/>
          </a:prstGeom>
          <a:solidFill>
            <a:srgbClr val="00B05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TRAJECTTEAM</a:t>
            </a:r>
            <a:r>
              <a:rPr lang="nl-NL" sz="1400" dirty="0" smtClean="0">
                <a:solidFill>
                  <a:schemeClr val="tx1"/>
                </a:solidFill>
              </a:rPr>
              <a:t> Zottegem-Brakel</a:t>
            </a:r>
            <a:endParaRPr lang="nl-NL" sz="1400" dirty="0">
              <a:solidFill>
                <a:schemeClr val="tx1"/>
              </a:solidFill>
            </a:endParaRPr>
          </a:p>
        </p:txBody>
      </p:sp>
      <p:sp>
        <p:nvSpPr>
          <p:cNvPr id="11" name="Gelijkbenige driehoek 10"/>
          <p:cNvSpPr/>
          <p:nvPr/>
        </p:nvSpPr>
        <p:spPr>
          <a:xfrm rot="5688920">
            <a:off x="5783164" y="1751171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2" name="Gelijkbenige driehoek 91"/>
          <p:cNvSpPr/>
          <p:nvPr/>
        </p:nvSpPr>
        <p:spPr>
          <a:xfrm rot="16200000">
            <a:off x="5216213" y="1728705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6" name="Gelijkbenige driehoek 95"/>
          <p:cNvSpPr/>
          <p:nvPr/>
        </p:nvSpPr>
        <p:spPr>
          <a:xfrm rot="5096720">
            <a:off x="5649987" y="6073679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7" name="Gelijkbenige driehoek 96"/>
          <p:cNvSpPr/>
          <p:nvPr/>
        </p:nvSpPr>
        <p:spPr>
          <a:xfrm rot="16200000">
            <a:off x="5238043" y="6082700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8" name="Gelijkbenige driehoek 97"/>
          <p:cNvSpPr/>
          <p:nvPr/>
        </p:nvSpPr>
        <p:spPr>
          <a:xfrm rot="1718671">
            <a:off x="2620797" y="3080837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9" name="Gelijkbenige driehoek 98"/>
          <p:cNvSpPr/>
          <p:nvPr/>
        </p:nvSpPr>
        <p:spPr>
          <a:xfrm rot="11803257">
            <a:off x="2466497" y="3420807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1" name="Gelijkbenige driehoek 100"/>
          <p:cNvSpPr/>
          <p:nvPr/>
        </p:nvSpPr>
        <p:spPr>
          <a:xfrm rot="10045407">
            <a:off x="8266948" y="3541437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4" name="Gelijkbenige driehoek 103"/>
          <p:cNvSpPr/>
          <p:nvPr/>
        </p:nvSpPr>
        <p:spPr>
          <a:xfrm rot="20069498">
            <a:off x="8104863" y="3126027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6" name="Gelijkbenige driehoek 105"/>
          <p:cNvSpPr/>
          <p:nvPr/>
        </p:nvSpPr>
        <p:spPr>
          <a:xfrm rot="8011184">
            <a:off x="3051862" y="5267396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9" name="Gelijkbenige driehoek 108"/>
          <p:cNvSpPr/>
          <p:nvPr/>
        </p:nvSpPr>
        <p:spPr>
          <a:xfrm rot="19211152">
            <a:off x="2813730" y="5013879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1" name="Gelijkbenige driehoek 110"/>
          <p:cNvSpPr/>
          <p:nvPr/>
        </p:nvSpPr>
        <p:spPr>
          <a:xfrm rot="2396930">
            <a:off x="7885523" y="5035881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2" name="Gelijkbenige driehoek 111"/>
          <p:cNvSpPr/>
          <p:nvPr/>
        </p:nvSpPr>
        <p:spPr>
          <a:xfrm rot="13659187">
            <a:off x="7658988" y="5268017"/>
            <a:ext cx="137556" cy="210866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8" name="Boog 27"/>
          <p:cNvSpPr/>
          <p:nvPr/>
        </p:nvSpPr>
        <p:spPr>
          <a:xfrm rot="10800000">
            <a:off x="1568090" y="4295321"/>
            <a:ext cx="6633882" cy="1900379"/>
          </a:xfrm>
          <a:prstGeom prst="arc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5" name="Afgeronde rechthoek 24"/>
          <p:cNvSpPr/>
          <p:nvPr/>
        </p:nvSpPr>
        <p:spPr>
          <a:xfrm rot="16200000">
            <a:off x="-78696" y="4871670"/>
            <a:ext cx="2723623" cy="625682"/>
          </a:xfrm>
          <a:prstGeom prst="roundRect">
            <a:avLst/>
          </a:prstGeom>
          <a:solidFill>
            <a:srgbClr val="7030A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TEAM CRISISINTERVENTIE</a:t>
            </a:r>
            <a:endParaRPr lang="nl-NL" sz="1400" b="1" dirty="0">
              <a:solidFill>
                <a:schemeClr val="tx1"/>
              </a:solidFill>
            </a:endParaRPr>
          </a:p>
        </p:txBody>
      </p:sp>
      <p:sp>
        <p:nvSpPr>
          <p:cNvPr id="21" name="Afgeronde rechthoek 20"/>
          <p:cNvSpPr/>
          <p:nvPr/>
        </p:nvSpPr>
        <p:spPr>
          <a:xfrm>
            <a:off x="2693259" y="5582863"/>
            <a:ext cx="2304000" cy="830943"/>
          </a:xfrm>
          <a:prstGeom prst="roundRect">
            <a:avLst/>
          </a:prstGeom>
          <a:solidFill>
            <a:srgbClr val="0070C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EQUIPE </a:t>
            </a:r>
          </a:p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MEDISCHE PREVENTIE</a:t>
            </a:r>
            <a:endParaRPr lang="nl-NL" sz="1400" b="1" dirty="0">
              <a:solidFill>
                <a:schemeClr val="tx1"/>
              </a:solidFill>
            </a:endParaRPr>
          </a:p>
        </p:txBody>
      </p:sp>
      <p:sp>
        <p:nvSpPr>
          <p:cNvPr id="114" name="Boog 113"/>
          <p:cNvSpPr/>
          <p:nvPr/>
        </p:nvSpPr>
        <p:spPr>
          <a:xfrm rot="10800000">
            <a:off x="1562068" y="869702"/>
            <a:ext cx="7409242" cy="1900379"/>
          </a:xfrm>
          <a:prstGeom prst="arc">
            <a:avLst/>
          </a:prstGeom>
          <a:ln w="19050">
            <a:solidFill>
              <a:srgbClr val="0000FF"/>
            </a:solidFill>
          </a:ln>
          <a:scene3d>
            <a:camera prst="orthographicFront">
              <a:rot lat="10800000" lon="0" rev="108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5" name="Afgeronde rechthoek 14"/>
          <p:cNvSpPr>
            <a:spLocks noChangeAspect="1"/>
          </p:cNvSpPr>
          <p:nvPr/>
        </p:nvSpPr>
        <p:spPr>
          <a:xfrm>
            <a:off x="2106280" y="1962266"/>
            <a:ext cx="1499080" cy="1044000"/>
          </a:xfrm>
          <a:prstGeom prst="roundRect">
            <a:avLst/>
          </a:prstGeom>
          <a:solidFill>
            <a:schemeClr val="accent4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ONTHAALTEAM</a:t>
            </a:r>
            <a:r>
              <a:rPr lang="nl-NL" sz="1400" dirty="0" smtClean="0">
                <a:solidFill>
                  <a:schemeClr val="tx1"/>
                </a:solidFill>
              </a:rPr>
              <a:t> </a:t>
            </a:r>
            <a:r>
              <a:rPr lang="nl-NL" sz="1400" dirty="0" smtClean="0">
                <a:solidFill>
                  <a:schemeClr val="tx1"/>
                </a:solidFill>
              </a:rPr>
              <a:t>Oudenaarde-Ronse</a:t>
            </a:r>
            <a:endParaRPr lang="nl-NL" sz="1400" dirty="0">
              <a:solidFill>
                <a:schemeClr val="tx1"/>
              </a:solidFill>
            </a:endParaRPr>
          </a:p>
        </p:txBody>
      </p:sp>
      <p:cxnSp>
        <p:nvCxnSpPr>
          <p:cNvPr id="233" name="Rechte verbindingslijn 232"/>
          <p:cNvCxnSpPr/>
          <p:nvPr/>
        </p:nvCxnSpPr>
        <p:spPr>
          <a:xfrm>
            <a:off x="1156386" y="3545986"/>
            <a:ext cx="3812" cy="276713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Afgeronde rechthoek 76"/>
          <p:cNvSpPr/>
          <p:nvPr/>
        </p:nvSpPr>
        <p:spPr>
          <a:xfrm rot="16200000">
            <a:off x="298176" y="2249178"/>
            <a:ext cx="1967934" cy="625682"/>
          </a:xfrm>
          <a:prstGeom prst="roundRect">
            <a:avLst/>
          </a:prstGeom>
          <a:solidFill>
            <a:srgbClr val="7030A0"/>
          </a:solidFill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WERKGROEP KANSENBEVORDERING</a:t>
            </a:r>
            <a:endParaRPr lang="nl-NL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54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56</Words>
  <Application>Microsoft Office PowerPoint</Application>
  <PresentationFormat>Breedbeeld</PresentationFormat>
  <Paragraphs>31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Stefaan</dc:creator>
  <cp:lastModifiedBy>Stefaan</cp:lastModifiedBy>
  <cp:revision>22</cp:revision>
  <dcterms:created xsi:type="dcterms:W3CDTF">2018-06-05T13:37:40Z</dcterms:created>
  <dcterms:modified xsi:type="dcterms:W3CDTF">2018-09-24T12:54:00Z</dcterms:modified>
</cp:coreProperties>
</file>